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5" r:id="rId7"/>
    <p:sldId id="266" r:id="rId8"/>
    <p:sldId id="268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5E8E1-205E-4823-BCA5-D83D867F8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76026A-4297-49B1-820B-6429D3BBE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3C4155-5B3E-4491-A246-4B0BCD2E1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DF81-39E6-41DC-80D2-74FAC11F989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DC53E2-9BFF-4A5F-B034-66E056F8A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D03B62-9372-459E-8069-D76876BD8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B540-339F-4F98-A20C-301B7B24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83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92BFF-8B2E-4AD4-A480-1391DF371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7D5310-23D2-47BA-8B1E-0A526B1D6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360BAB-B95D-4877-B34F-EB66B79B2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DF81-39E6-41DC-80D2-74FAC11F989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DA766B-4FD5-40B7-BA23-4DB493F5A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D44EBF-35F0-4645-9FEA-DAB4CFA8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B540-339F-4F98-A20C-301B7B24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10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60D7ED2-717F-40FD-ABAC-27A84372B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1D3EDB-70A6-47D5-B238-79A2B8193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4C7F0-8C0A-49BE-B7BC-9C3E7FE8A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DF81-39E6-41DC-80D2-74FAC11F989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1F049D-47CA-4A66-959A-2DC488055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2AEC73-FDF8-40C3-AA48-C918DCA5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B540-339F-4F98-A20C-301B7B24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93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FC70A-5BB4-4246-A107-0F80478F0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C024CE-90EE-4EEA-AE43-33615D449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C85EB6-C7A6-42EB-83D3-5235EE4C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DF81-39E6-41DC-80D2-74FAC11F989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826F67-9E28-4EE3-9BEC-3C06FE80B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E1004F-4809-4633-A990-54A5D836F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B540-339F-4F98-A20C-301B7B24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7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B7824-9054-4E69-8106-CE2B5288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12CC42-74DB-4455-8A5F-2DECD2653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E3C0D5-6809-406E-83E0-D93D4F25E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DF81-39E6-41DC-80D2-74FAC11F989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441E21-F8DD-48E6-9920-B5C5C99BE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3E1E66-5DA7-4FDA-B3D9-7B521B6D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B540-339F-4F98-A20C-301B7B24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13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BD6F5-5FA3-4B21-9890-71D8551E4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1E778E-0280-4992-BFEF-B5AC97112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55DC57-E4D4-41D5-841E-100A5C96A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689C8A-D668-4BAB-9DC8-B3D58CB9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DF81-39E6-41DC-80D2-74FAC11F989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640CF2-AC79-4576-AD89-99DFFE02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0E3453-0D6A-4118-9535-506A4855A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B540-339F-4F98-A20C-301B7B24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15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09985-AA2D-446C-ABC9-3527AE1D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37159-4F8D-48DC-BD14-094968B7D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2D098C-B642-4E33-B446-FF75397FD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1E6F9D-78B1-4552-A55D-F99AD4876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559821-35E5-44D3-B6EF-5A523D7A4E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69FF4B-1164-4D8F-A6D7-190306E09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DF81-39E6-41DC-80D2-74FAC11F989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45C2FB-9EC3-4438-BD47-CB961EF8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DDF789D-6578-42C6-93B1-1727CEB33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B540-339F-4F98-A20C-301B7B24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79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AAD00-0CD8-40FC-97B6-E124B877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C69F64-A23A-483E-BE0D-BE8EE356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DF81-39E6-41DC-80D2-74FAC11F989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DF47B9-2BED-4D75-9E12-E1CC625A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8A314B-3F27-47A9-9D5B-92E521A8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B540-339F-4F98-A20C-301B7B24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71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6A96F19-EE7E-4385-8ED4-FF4721C31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DF81-39E6-41DC-80D2-74FAC11F989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B2C156-92F9-4A2E-8E07-7358822D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B48066-26C8-497C-A6BD-0ECBD6B01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B540-339F-4F98-A20C-301B7B24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2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1F733-609C-47B7-9750-30E7F42F7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F29C04-2AEF-4E2A-82AC-D33680697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9DB041-1C86-424A-AD30-D1AE1B177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329C8D-B32C-4D70-9ACE-9727FC3B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DF81-39E6-41DC-80D2-74FAC11F989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158AAB-E001-42DF-B59D-E4CE3BD33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B0E613-A2BB-4157-96EF-AEB1531D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B540-339F-4F98-A20C-301B7B24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33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5A1D4-F6C6-4023-AEEF-7AB5DDE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B26BED-B4C3-46F2-9D2D-CAEFD3433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E6E8D1-01ED-4951-A3EC-ED51F9022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BAC70A-03BB-430D-B0C5-4D3E432A7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DF81-39E6-41DC-80D2-74FAC11F989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C6B717-1A9D-45A9-9959-06C2A378F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9CED7-765A-4810-81D3-062D502D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B540-339F-4F98-A20C-301B7B24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38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F3F7E-1BF1-4FBA-8EA7-6DBCB88D0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459547-6B22-444E-9BD4-C99F92A17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FE1617-2DA7-43D5-9535-EF658A0ECA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2DF81-39E6-41DC-80D2-74FAC11F989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54FD0D-9FA6-4094-BD8F-D178B1F33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7AD94E-6215-4D5E-8783-655F33DE6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FB540-339F-4F98-A20C-301B7B24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29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662B32-509B-4359-92F6-6EFC9E5C5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"/>
          <a:stretch/>
        </p:blipFill>
        <p:spPr>
          <a:xfrm>
            <a:off x="0" y="4195454"/>
            <a:ext cx="12191999" cy="266254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71953-7F34-43A4-8D26-A56EEE85A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lang="ru-RU" u="sng" dirty="0">
                <a:solidFill>
                  <a:srgbClr val="7030A0"/>
                </a:solidFill>
              </a:rPr>
              <a:t>Финансовая грамотность в курсе математики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02BA6-530B-49EC-A4F7-3B1FABE5D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950" y="4199908"/>
            <a:ext cx="9144000" cy="1655762"/>
          </a:xfrm>
        </p:spPr>
        <p:txBody>
          <a:bodyPr/>
          <a:lstStyle/>
          <a:p>
            <a:r>
              <a:rPr lang="ru-RU" dirty="0" err="1"/>
              <a:t>Рейнштейн</a:t>
            </a:r>
            <a:r>
              <a:rPr lang="ru-RU" dirty="0"/>
              <a:t> Н.В. ГБОУ СОШ 435</a:t>
            </a:r>
          </a:p>
        </p:txBody>
      </p:sp>
    </p:spTree>
    <p:extLst>
      <p:ext uri="{BB962C8B-B14F-4D97-AF65-F5344CB8AC3E}">
        <p14:creationId xmlns:p14="http://schemas.microsoft.com/office/powerpoint/2010/main" val="2173884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295D8-BFD8-4B07-BC4F-C0B9358A5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77600" cy="942329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Темы, изучаемые интегрированно с темами основной образовательной программы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9EEB33D0-7A16-4655-B339-B37240CC8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75" y="1307454"/>
            <a:ext cx="10382250" cy="5326735"/>
          </a:xfrm>
        </p:spPr>
      </p:pic>
    </p:spTree>
    <p:extLst>
      <p:ext uri="{BB962C8B-B14F-4D97-AF65-F5344CB8AC3E}">
        <p14:creationId xmlns:p14="http://schemas.microsoft.com/office/powerpoint/2010/main" val="4021988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44C0AC-875B-4E8B-8748-5BFE1FC70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38" y="79687"/>
            <a:ext cx="10906124" cy="6698625"/>
          </a:xfrm>
        </p:spPr>
      </p:pic>
    </p:spTree>
    <p:extLst>
      <p:ext uri="{BB962C8B-B14F-4D97-AF65-F5344CB8AC3E}">
        <p14:creationId xmlns:p14="http://schemas.microsoft.com/office/powerpoint/2010/main" val="2007501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8F8D2-8001-44CD-A8A1-4DAA1E886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финансовой грамотности в курсе математики 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класса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2FE0FCA-DD47-42B5-925F-617620CCE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964" y="1616075"/>
            <a:ext cx="9028288" cy="5156200"/>
          </a:xfrm>
        </p:spPr>
      </p:pic>
    </p:spTree>
    <p:extLst>
      <p:ext uri="{BB962C8B-B14F-4D97-AF65-F5344CB8AC3E}">
        <p14:creationId xmlns:p14="http://schemas.microsoft.com/office/powerpoint/2010/main" val="287930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8F8D2-8001-44CD-A8A1-4DAA1E886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финансовой грамотности в курсе математики 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класса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DCBCC64-B9D6-4349-8D66-B35625FA0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75" y="1656507"/>
            <a:ext cx="8496300" cy="5166418"/>
          </a:xfrm>
        </p:spPr>
      </p:pic>
    </p:spTree>
    <p:extLst>
      <p:ext uri="{BB962C8B-B14F-4D97-AF65-F5344CB8AC3E}">
        <p14:creationId xmlns:p14="http://schemas.microsoft.com/office/powerpoint/2010/main" val="2701317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60DAFF-7B9F-429F-BAC7-158E927864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"/>
          <a:stretch/>
        </p:blipFill>
        <p:spPr>
          <a:xfrm>
            <a:off x="0" y="4195454"/>
            <a:ext cx="12191999" cy="266254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D0899-F2BF-4DF5-B50E-F1969F6CF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результаты освоения финансовой грамотности в курсе математики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класса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D693D81-9E20-4CBB-A88B-9906B6C6F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7900" y="1652588"/>
            <a:ext cx="7436939" cy="5120007"/>
          </a:xfrm>
        </p:spPr>
      </p:pic>
    </p:spTree>
    <p:extLst>
      <p:ext uri="{BB962C8B-B14F-4D97-AF65-F5344CB8AC3E}">
        <p14:creationId xmlns:p14="http://schemas.microsoft.com/office/powerpoint/2010/main" val="3476231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D6C767-7AF0-4E81-BA9C-8400C29F0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"/>
          <a:stretch/>
        </p:blipFill>
        <p:spPr>
          <a:xfrm>
            <a:off x="0" y="4195454"/>
            <a:ext cx="12191999" cy="266254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01AFD-7325-453D-B9F5-D636C656D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результаты освоения финансовой грамотности в курсе математики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класса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EE022D0-1347-4EE4-A888-B034AB05F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06"/>
          <a:stretch/>
        </p:blipFill>
        <p:spPr>
          <a:xfrm>
            <a:off x="2238375" y="1624013"/>
            <a:ext cx="7486650" cy="5162816"/>
          </a:xfrm>
        </p:spPr>
      </p:pic>
    </p:spTree>
    <p:extLst>
      <p:ext uri="{BB962C8B-B14F-4D97-AF65-F5344CB8AC3E}">
        <p14:creationId xmlns:p14="http://schemas.microsoft.com/office/powerpoint/2010/main" val="1141560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C0C300D-65A4-4D61-92FB-00A377946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7"/>
          <a:stretch/>
        </p:blipFill>
        <p:spPr>
          <a:xfrm>
            <a:off x="4348" y="4196400"/>
            <a:ext cx="12187652" cy="26616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0549E80-B1CE-48DB-9E5F-F2AC1296F09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556" y="0"/>
            <a:ext cx="4034368" cy="30257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BB0E007-0300-44AB-B75E-A2441AE3859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544" y="2817339"/>
            <a:ext cx="3429000" cy="257175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62A63B5-3E0E-4AB2-9CC6-3A41B2B608E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2772414"/>
            <a:ext cx="3548800" cy="26616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D8218C0-33CD-4157-9871-5E418DE60E9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33" y="0"/>
            <a:ext cx="4034367" cy="302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4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48CB1-9FCD-4277-A0B6-A44B8AAEF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938213"/>
            <a:ext cx="10515600" cy="2852737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Спасибо 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A7FF9B-5224-46B4-8786-FA3899B476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8A6387-06B4-4329-BAF1-6B948FFE1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"/>
          <a:stretch/>
        </p:blipFill>
        <p:spPr>
          <a:xfrm>
            <a:off x="0" y="4195454"/>
            <a:ext cx="12191999" cy="26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837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61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Финансовая грамотность в курсе математики </vt:lpstr>
      <vt:lpstr>Темы, изучаемые интегрированно с темами основной образовательной программы</vt:lpstr>
      <vt:lpstr>Презентация PowerPoint</vt:lpstr>
      <vt:lpstr>Содержание финансовой грамотности в курсе математики 5 класса</vt:lpstr>
      <vt:lpstr>Содержание финансовой грамотности в курсе математики 6 класса</vt:lpstr>
      <vt:lpstr>Ожидаемые результаты освоения финансовой грамотности в курсе математики 5 класса</vt:lpstr>
      <vt:lpstr>Ожидаемые результаты освоения финансовой грамотности в курсе математики 6 класса</vt:lpstr>
      <vt:lpstr>Презентация PowerPoint</vt:lpstr>
      <vt:lpstr>       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 в курсе математики 5-6 классов</dc:title>
  <dc:creator>Дмитрий Орлов</dc:creator>
  <cp:lastModifiedBy>RePack by Diakov</cp:lastModifiedBy>
  <cp:revision>4</cp:revision>
  <dcterms:created xsi:type="dcterms:W3CDTF">2022-03-26T15:05:54Z</dcterms:created>
  <dcterms:modified xsi:type="dcterms:W3CDTF">2022-03-28T05:45:24Z</dcterms:modified>
</cp:coreProperties>
</file>