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12/21/2021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12/21/2021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EE50E825-6B20-9247-9D5A-9261D83DCAB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/>
              <a:t>Проект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1FDA31BE-D50A-394B-8F29-2CB736C98B5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530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2F073B5-2F73-F14C-BFFC-3D0467DCFB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Основные части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051F24F0-935F-2347-B065-2837214366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2633" y="298383"/>
            <a:ext cx="6587688" cy="5753425"/>
          </a:xfrm>
        </p:spPr>
        <p:txBody>
          <a:bodyPr>
            <a:normAutofit/>
          </a:bodyPr>
          <a:lstStyle/>
          <a:p>
            <a:r>
              <a:rPr lang="ru-RU" sz="2400" dirty="0"/>
              <a:t>1. Титульный </a:t>
            </a:r>
            <a:r>
              <a:rPr lang="ru-RU" sz="2400" dirty="0" smtClean="0"/>
              <a:t>лист (ОУ, Тема, ФИО автора, ФИО руководителя проекта)</a:t>
            </a:r>
            <a:endParaRPr lang="ru-RU" sz="2400" dirty="0"/>
          </a:p>
          <a:p>
            <a:r>
              <a:rPr lang="ru-RU" sz="2400" dirty="0"/>
              <a:t>2. Оглавление </a:t>
            </a:r>
            <a:r>
              <a:rPr lang="ru-RU" sz="2400" dirty="0" smtClean="0"/>
              <a:t>(автоматическое!)</a:t>
            </a:r>
            <a:endParaRPr lang="ru-RU" sz="2400" dirty="0"/>
          </a:p>
          <a:p>
            <a:r>
              <a:rPr lang="ru-RU" sz="2400" dirty="0"/>
              <a:t>3. Введение</a:t>
            </a:r>
          </a:p>
          <a:p>
            <a:r>
              <a:rPr lang="ru-RU" sz="2400" dirty="0"/>
              <a:t>4. Основная часть</a:t>
            </a:r>
          </a:p>
          <a:p>
            <a:r>
              <a:rPr lang="ru-RU" sz="2400" dirty="0"/>
              <a:t>5. Заключение </a:t>
            </a:r>
          </a:p>
          <a:p>
            <a:r>
              <a:rPr lang="ru-RU" sz="2400" dirty="0"/>
              <a:t>6. Список использованных источников и </a:t>
            </a:r>
            <a:r>
              <a:rPr lang="ru-RU" sz="2400" dirty="0" smtClean="0"/>
              <a:t>литературы</a:t>
            </a:r>
            <a:endParaRPr lang="en-US" sz="2400" dirty="0" smtClean="0"/>
          </a:p>
          <a:p>
            <a:r>
              <a:rPr lang="en-US" sz="2400" dirty="0" smtClean="0"/>
              <a:t>7</a:t>
            </a:r>
            <a:r>
              <a:rPr lang="ru-RU" sz="2400" dirty="0" smtClean="0"/>
              <a:t>. Приложения (если есть)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90331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A57859A8-2605-AC44-A876-D4D82B485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Требования к оформлению работы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C2657C1F-A9F6-0A4D-811F-4134CF394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Шрифт </a:t>
            </a:r>
            <a:r>
              <a:rPr lang="ru-RU" sz="2400" dirty="0" err="1"/>
              <a:t>Times</a:t>
            </a:r>
            <a:r>
              <a:rPr lang="ru-RU" sz="2400" dirty="0"/>
              <a:t> </a:t>
            </a:r>
            <a:r>
              <a:rPr lang="ru-RU" sz="2400" dirty="0" err="1"/>
              <a:t>New</a:t>
            </a:r>
            <a:r>
              <a:rPr lang="ru-RU" sz="2400" dirty="0"/>
              <a:t> </a:t>
            </a:r>
            <a:r>
              <a:rPr lang="ru-RU" sz="2400" dirty="0" err="1"/>
              <a:t>Roman</a:t>
            </a:r>
            <a:r>
              <a:rPr lang="ru-RU" sz="2400" dirty="0"/>
              <a:t> 14</a:t>
            </a:r>
          </a:p>
          <a:p>
            <a:r>
              <a:rPr lang="ru-RU" sz="2400" dirty="0"/>
              <a:t>Интервал 1,5, выравнивание текста по </a:t>
            </a:r>
            <a:r>
              <a:rPr lang="ru-RU" sz="2400" dirty="0" smtClean="0"/>
              <a:t>ширине</a:t>
            </a:r>
          </a:p>
          <a:p>
            <a:r>
              <a:rPr lang="ru-RU" sz="2400" dirty="0" smtClean="0"/>
              <a:t>Отступ 1,25</a:t>
            </a:r>
            <a:endParaRPr lang="ru-RU" sz="2400" dirty="0"/>
          </a:p>
          <a:p>
            <a:r>
              <a:rPr lang="ru-RU" sz="2400" dirty="0"/>
              <a:t>Каждая часть начинается с новой страницы (разрыв страницы)</a:t>
            </a:r>
          </a:p>
          <a:p>
            <a:r>
              <a:rPr lang="ru-RU" sz="2400" dirty="0"/>
              <a:t>Заголовок по центру жирным шрифтом </a:t>
            </a:r>
          </a:p>
          <a:p>
            <a:r>
              <a:rPr lang="ru-RU" sz="2400" dirty="0"/>
              <a:t>Нумерация страниц </a:t>
            </a:r>
          </a:p>
        </p:txBody>
      </p:sp>
    </p:spTree>
    <p:extLst>
      <p:ext uri="{BB962C8B-B14F-4D97-AF65-F5344CB8AC3E}">
        <p14:creationId xmlns:p14="http://schemas.microsoft.com/office/powerpoint/2010/main" val="17476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FF5980BC-4B2D-1C4E-9855-FA555EE5D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Введение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95442351-3B0F-8543-BB0B-01A333C3B1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/>
              <a:t>Актуальность работы (И для вас, и для общества)</a:t>
            </a:r>
          </a:p>
          <a:p>
            <a:r>
              <a:rPr lang="ru-RU" sz="3600" dirty="0"/>
              <a:t>Проблема </a:t>
            </a:r>
          </a:p>
          <a:p>
            <a:r>
              <a:rPr lang="ru-RU" sz="3600" dirty="0"/>
              <a:t>Цель</a:t>
            </a:r>
          </a:p>
          <a:p>
            <a:r>
              <a:rPr lang="ru-RU" sz="3600" dirty="0"/>
              <a:t>Задачи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034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Основная часть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Теория, основные понятия</a:t>
            </a:r>
          </a:p>
          <a:p>
            <a:r>
              <a:rPr lang="ru-RU" sz="2800" dirty="0" smtClean="0"/>
              <a:t>Практическая часть, если есть (результаты опросов, исследования, наблюдения)</a:t>
            </a:r>
          </a:p>
          <a:p>
            <a:r>
              <a:rPr lang="ru-RU" sz="2800" dirty="0" smtClean="0"/>
              <a:t>Пункты частей идут согласно задачам.</a:t>
            </a:r>
          </a:p>
          <a:p>
            <a:r>
              <a:rPr lang="ru-RU" sz="2800" dirty="0" smtClean="0"/>
              <a:t>Итог по каждой смысловой части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96887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Выводы по исследованиям и теории</a:t>
            </a:r>
          </a:p>
          <a:p>
            <a:r>
              <a:rPr lang="ru-RU" sz="3200" dirty="0" smtClean="0"/>
              <a:t>Согласно цели и задачам!</a:t>
            </a:r>
          </a:p>
          <a:p>
            <a:r>
              <a:rPr lang="ru-RU" sz="3200" dirty="0" smtClean="0"/>
              <a:t>Продукт, который получили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193714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ПОМНИТЕ!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Проект – это НЕ ПРЕЗЕНТАЦИЯ! Это исследовательская работа и она выполняется  всегда с текстовой частью.</a:t>
            </a:r>
          </a:p>
          <a:p>
            <a:r>
              <a:rPr lang="ru-RU" sz="2800" dirty="0" smtClean="0"/>
              <a:t>Презентация нужна будет для защиты проекта.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419648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Критерии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024388" y="524805"/>
            <a:ext cx="6577837" cy="4446872"/>
          </a:xfrm>
        </p:spPr>
        <p:txBody>
          <a:bodyPr>
            <a:normAutofit lnSpcReduction="10000"/>
          </a:bodyPr>
          <a:lstStyle/>
          <a:p>
            <a:r>
              <a:rPr lang="ru-RU" sz="2000" dirty="0" smtClean="0"/>
              <a:t>Актуальность темы</a:t>
            </a:r>
          </a:p>
          <a:p>
            <a:r>
              <a:rPr lang="ru-RU" sz="2000" dirty="0" smtClean="0"/>
              <a:t>Новизна решаемой задачи</a:t>
            </a:r>
          </a:p>
          <a:p>
            <a:r>
              <a:rPr lang="ru-RU" sz="2000" dirty="0" smtClean="0"/>
              <a:t>Оригинальность методов решения задачи исследования</a:t>
            </a:r>
          </a:p>
          <a:p>
            <a:r>
              <a:rPr lang="ru-RU" sz="2000" dirty="0" smtClean="0"/>
              <a:t>Научное и практическое значение результатов темы</a:t>
            </a:r>
          </a:p>
          <a:p>
            <a:r>
              <a:rPr lang="ru-RU" sz="2000" dirty="0" smtClean="0"/>
              <a:t>Изложение доклада и эрудированность автора в рассматриваемой области</a:t>
            </a:r>
          </a:p>
          <a:p>
            <a:r>
              <a:rPr lang="ru-RU" sz="2000" dirty="0" smtClean="0"/>
              <a:t>Участие в дискуссии </a:t>
            </a:r>
          </a:p>
          <a:p>
            <a:r>
              <a:rPr lang="ru-RU" sz="2000" dirty="0" smtClean="0"/>
              <a:t>Культура оформления работы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81263" y="5133620"/>
            <a:ext cx="9484667" cy="172438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За каждый пункт макс. 5 баллов, общее </a:t>
            </a:r>
            <a:r>
              <a:rPr lang="ru-RU" dirty="0" smtClean="0"/>
              <a:t>количество </a:t>
            </a:r>
            <a:r>
              <a:rPr lang="ru-RU" dirty="0"/>
              <a:t>баллов 35. </a:t>
            </a:r>
            <a:endParaRPr lang="ru-RU" dirty="0" smtClean="0"/>
          </a:p>
          <a:p>
            <a:r>
              <a:rPr lang="ru-RU" dirty="0" smtClean="0"/>
              <a:t>30 баллов и более – «отлично»</a:t>
            </a:r>
          </a:p>
          <a:p>
            <a:r>
              <a:rPr lang="ru-RU" dirty="0" smtClean="0"/>
              <a:t>25-29 – «хорошо»</a:t>
            </a:r>
          </a:p>
          <a:p>
            <a:r>
              <a:rPr lang="ru-RU" dirty="0" smtClean="0"/>
              <a:t>20-24 – «удовлетворительно»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2454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4" r="1484"/>
          <a:stretch>
            <a:fillRect/>
          </a:stretch>
        </p:blipFill>
        <p:spPr>
          <a:xfrm>
            <a:off x="7093819" y="0"/>
            <a:ext cx="5098181" cy="6858000"/>
          </a:xfr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титульного листа</a:t>
            </a: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169695"/>
      </p:ext>
    </p:extLst>
  </p:cSld>
  <p:clrMapOvr>
    <a:masterClrMapping/>
  </p:clrMapOvr>
</p:sld>
</file>

<file path=ppt/theme/theme1.xml><?xml version="1.0" encoding="utf-8"?>
<a:theme xmlns:a="http://schemas.openxmlformats.org/drawingml/2006/main" name="Атлас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235</Words>
  <Application>Microsoft Office PowerPoint</Application>
  <PresentationFormat>Широкоэкранный</PresentationFormat>
  <Paragraphs>46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Calibri Light</vt:lpstr>
      <vt:lpstr>Rockwell</vt:lpstr>
      <vt:lpstr>Wingdings</vt:lpstr>
      <vt:lpstr>Атлас</vt:lpstr>
      <vt:lpstr>Проект</vt:lpstr>
      <vt:lpstr>Основные части</vt:lpstr>
      <vt:lpstr>Требования к оформлению работы</vt:lpstr>
      <vt:lpstr>Введение </vt:lpstr>
      <vt:lpstr>Основная часть</vt:lpstr>
      <vt:lpstr>Заключение</vt:lpstr>
      <vt:lpstr>ПОМНИТЕ!</vt:lpstr>
      <vt:lpstr>Критерии</vt:lpstr>
      <vt:lpstr>Пример титульного листа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</dc:title>
  <dc:creator>Варвара Пенчикова</dc:creator>
  <cp:lastModifiedBy>User</cp:lastModifiedBy>
  <cp:revision>7</cp:revision>
  <dcterms:created xsi:type="dcterms:W3CDTF">2020-03-12T07:52:08Z</dcterms:created>
  <dcterms:modified xsi:type="dcterms:W3CDTF">2021-12-21T13:30:06Z</dcterms:modified>
</cp:coreProperties>
</file>